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0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9FB0C9-8E95-4877-8A14-52A1FCB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13" y="1516007"/>
            <a:ext cx="9751779" cy="4592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2123766"/>
            <a:chOff x="6347246" y="3883892"/>
            <a:chExt cx="2075988" cy="2123766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501939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Aplicação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694998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Envia-dados (API)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775</Words>
  <Application>Microsoft Office PowerPoint</Application>
  <PresentationFormat>Widescreen</PresentationFormat>
  <Paragraphs>308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THAIS CAMPOS DE OLIVEIRA</cp:lastModifiedBy>
  <cp:revision>93</cp:revision>
  <dcterms:created xsi:type="dcterms:W3CDTF">2021-04-19T23:05:58Z</dcterms:created>
  <dcterms:modified xsi:type="dcterms:W3CDTF">2021-05-19T15:11:26Z</dcterms:modified>
</cp:coreProperties>
</file>